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679"/>
    <a:srgbClr val="5261AC"/>
    <a:srgbClr val="00AEEF"/>
    <a:srgbClr val="8CC63F"/>
    <a:srgbClr val="EBE729"/>
    <a:srgbClr val="E31937"/>
    <a:srgbClr val="F89828"/>
    <a:srgbClr val="EC008C"/>
    <a:srgbClr val="003E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978" y="3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chel Birds" userId="802b450c-5632-4c61-990b-dc7317b7f02f" providerId="ADAL" clId="{C9E090FB-DAAB-49EB-BFB8-16158E8E729A}"/>
    <pc:docChg chg="custSel delSld modSld">
      <pc:chgData name="Rachel Birds" userId="802b450c-5632-4c61-990b-dc7317b7f02f" providerId="ADAL" clId="{C9E090FB-DAAB-49EB-BFB8-16158E8E729A}" dt="2026-04-01T07:16:46.649" v="34" actId="1076"/>
      <pc:docMkLst>
        <pc:docMk/>
      </pc:docMkLst>
      <pc:sldChg chg="del">
        <pc:chgData name="Rachel Birds" userId="802b450c-5632-4c61-990b-dc7317b7f02f" providerId="ADAL" clId="{C9E090FB-DAAB-49EB-BFB8-16158E8E729A}" dt="2026-04-01T07:13:48.301" v="0" actId="47"/>
        <pc:sldMkLst>
          <pc:docMk/>
          <pc:sldMk cId="1253021547" sldId="256"/>
        </pc:sldMkLst>
      </pc:sldChg>
      <pc:sldChg chg="addSp delSp modSp mod">
        <pc:chgData name="Rachel Birds" userId="802b450c-5632-4c61-990b-dc7317b7f02f" providerId="ADAL" clId="{C9E090FB-DAAB-49EB-BFB8-16158E8E729A}" dt="2026-04-01T07:16:46.649" v="34" actId="1076"/>
        <pc:sldMkLst>
          <pc:docMk/>
          <pc:sldMk cId="2887589204" sldId="257"/>
        </pc:sldMkLst>
        <pc:spChg chg="mod">
          <ac:chgData name="Rachel Birds" userId="802b450c-5632-4c61-990b-dc7317b7f02f" providerId="ADAL" clId="{C9E090FB-DAAB-49EB-BFB8-16158E8E729A}" dt="2026-04-01T07:14:20.791" v="27" actId="20577"/>
          <ac:spMkLst>
            <pc:docMk/>
            <pc:sldMk cId="2887589204" sldId="257"/>
            <ac:spMk id="2" creationId="{65D353EA-160B-BD47-5201-E8B2707697C6}"/>
          </ac:spMkLst>
        </pc:spChg>
        <pc:spChg chg="del">
          <ac:chgData name="Rachel Birds" userId="802b450c-5632-4c61-990b-dc7317b7f02f" providerId="ADAL" clId="{C9E090FB-DAAB-49EB-BFB8-16158E8E729A}" dt="2026-04-01T07:14:27.190" v="29" actId="478"/>
          <ac:spMkLst>
            <pc:docMk/>
            <pc:sldMk cId="2887589204" sldId="257"/>
            <ac:spMk id="5" creationId="{05B962CE-57BE-CFF2-49D0-BCFF771E1B1A}"/>
          </ac:spMkLst>
        </pc:spChg>
        <pc:spChg chg="topLvl">
          <ac:chgData name="Rachel Birds" userId="802b450c-5632-4c61-990b-dc7317b7f02f" providerId="ADAL" clId="{C9E090FB-DAAB-49EB-BFB8-16158E8E729A}" dt="2026-04-01T07:14:25.336" v="28" actId="478"/>
          <ac:spMkLst>
            <pc:docMk/>
            <pc:sldMk cId="2887589204" sldId="257"/>
            <ac:spMk id="10" creationId="{AA313DA2-D725-7593-2F2F-0E6994D6789C}"/>
          </ac:spMkLst>
        </pc:spChg>
        <pc:spChg chg="del topLvl">
          <ac:chgData name="Rachel Birds" userId="802b450c-5632-4c61-990b-dc7317b7f02f" providerId="ADAL" clId="{C9E090FB-DAAB-49EB-BFB8-16158E8E729A}" dt="2026-04-01T07:14:25.336" v="28" actId="478"/>
          <ac:spMkLst>
            <pc:docMk/>
            <pc:sldMk cId="2887589204" sldId="257"/>
            <ac:spMk id="14" creationId="{A1C0365E-684A-9410-A188-2A7E7915D804}"/>
          </ac:spMkLst>
        </pc:spChg>
        <pc:grpChg chg="del">
          <ac:chgData name="Rachel Birds" userId="802b450c-5632-4c61-990b-dc7317b7f02f" providerId="ADAL" clId="{C9E090FB-DAAB-49EB-BFB8-16158E8E729A}" dt="2026-04-01T07:14:25.336" v="28" actId="478"/>
          <ac:grpSpMkLst>
            <pc:docMk/>
            <pc:sldMk cId="2887589204" sldId="257"/>
            <ac:grpSpMk id="3" creationId="{DDD63EEF-E4FD-3D77-C731-4416D16F5F54}"/>
          </ac:grpSpMkLst>
        </pc:grpChg>
        <pc:picChg chg="add mod">
          <ac:chgData name="Rachel Birds" userId="802b450c-5632-4c61-990b-dc7317b7f02f" providerId="ADAL" clId="{C9E090FB-DAAB-49EB-BFB8-16158E8E729A}" dt="2026-04-01T07:16:46.649" v="34" actId="1076"/>
          <ac:picMkLst>
            <pc:docMk/>
            <pc:sldMk cId="2887589204" sldId="257"/>
            <ac:picMk id="6" creationId="{D46CF5FF-ABE6-0686-8AD4-84E7866A35AD}"/>
          </ac:picMkLst>
        </pc:picChg>
      </pc:sldChg>
      <pc:sldChg chg="del">
        <pc:chgData name="Rachel Birds" userId="802b450c-5632-4c61-990b-dc7317b7f02f" providerId="ADAL" clId="{C9E090FB-DAAB-49EB-BFB8-16158E8E729A}" dt="2026-04-01T07:13:56.880" v="5" actId="47"/>
        <pc:sldMkLst>
          <pc:docMk/>
          <pc:sldMk cId="2107219534" sldId="266"/>
        </pc:sldMkLst>
      </pc:sldChg>
      <pc:sldChg chg="del">
        <pc:chgData name="Rachel Birds" userId="802b450c-5632-4c61-990b-dc7317b7f02f" providerId="ADAL" clId="{C9E090FB-DAAB-49EB-BFB8-16158E8E729A}" dt="2026-04-01T07:13:54.674" v="2" actId="47"/>
        <pc:sldMkLst>
          <pc:docMk/>
          <pc:sldMk cId="2811425007" sldId="270"/>
        </pc:sldMkLst>
      </pc:sldChg>
      <pc:sldChg chg="del">
        <pc:chgData name="Rachel Birds" userId="802b450c-5632-4c61-990b-dc7317b7f02f" providerId="ADAL" clId="{C9E090FB-DAAB-49EB-BFB8-16158E8E729A}" dt="2026-04-01T07:13:56.234" v="4" actId="47"/>
        <pc:sldMkLst>
          <pc:docMk/>
          <pc:sldMk cId="3316634466" sldId="273"/>
        </pc:sldMkLst>
      </pc:sldChg>
      <pc:sldChg chg="del">
        <pc:chgData name="Rachel Birds" userId="802b450c-5632-4c61-990b-dc7317b7f02f" providerId="ADAL" clId="{C9E090FB-DAAB-49EB-BFB8-16158E8E729A}" dt="2026-04-01T07:13:57.778" v="7" actId="47"/>
        <pc:sldMkLst>
          <pc:docMk/>
          <pc:sldMk cId="499002917" sldId="276"/>
        </pc:sldMkLst>
      </pc:sldChg>
      <pc:sldChg chg="del">
        <pc:chgData name="Rachel Birds" userId="802b450c-5632-4c61-990b-dc7317b7f02f" providerId="ADAL" clId="{C9E090FB-DAAB-49EB-BFB8-16158E8E729A}" dt="2026-04-01T07:13:57.355" v="6" actId="47"/>
        <pc:sldMkLst>
          <pc:docMk/>
          <pc:sldMk cId="3313566122" sldId="279"/>
        </pc:sldMkLst>
      </pc:sldChg>
      <pc:sldChg chg="del">
        <pc:chgData name="Rachel Birds" userId="802b450c-5632-4c61-990b-dc7317b7f02f" providerId="ADAL" clId="{C9E090FB-DAAB-49EB-BFB8-16158E8E729A}" dt="2026-04-01T07:13:58.368" v="8" actId="47"/>
        <pc:sldMkLst>
          <pc:docMk/>
          <pc:sldMk cId="3275232199" sldId="448"/>
        </pc:sldMkLst>
      </pc:sldChg>
      <pc:sldChg chg="del">
        <pc:chgData name="Rachel Birds" userId="802b450c-5632-4c61-990b-dc7317b7f02f" providerId="ADAL" clId="{C9E090FB-DAAB-49EB-BFB8-16158E8E729A}" dt="2026-04-01T07:13:55.542" v="3" actId="47"/>
        <pc:sldMkLst>
          <pc:docMk/>
          <pc:sldMk cId="6872474" sldId="453"/>
        </pc:sldMkLst>
      </pc:sldChg>
      <pc:sldChg chg="del">
        <pc:chgData name="Rachel Birds" userId="802b450c-5632-4c61-990b-dc7317b7f02f" providerId="ADAL" clId="{C9E090FB-DAAB-49EB-BFB8-16158E8E729A}" dt="2026-04-01T07:13:51.893" v="1" actId="47"/>
        <pc:sldMkLst>
          <pc:docMk/>
          <pc:sldMk cId="4044576820" sldId="454"/>
        </pc:sldMkLst>
      </pc:sldChg>
      <pc:sldMasterChg chg="delSldLayout">
        <pc:chgData name="Rachel Birds" userId="802b450c-5632-4c61-990b-dc7317b7f02f" providerId="ADAL" clId="{C9E090FB-DAAB-49EB-BFB8-16158E8E729A}" dt="2026-04-01T07:13:48.301" v="0" actId="47"/>
        <pc:sldMasterMkLst>
          <pc:docMk/>
          <pc:sldMasterMk cId="2017259256" sldId="2147483648"/>
        </pc:sldMasterMkLst>
        <pc:sldLayoutChg chg="del">
          <pc:chgData name="Rachel Birds" userId="802b450c-5632-4c61-990b-dc7317b7f02f" providerId="ADAL" clId="{C9E090FB-DAAB-49EB-BFB8-16158E8E729A}" dt="2026-04-01T07:13:48.301" v="0" actId="47"/>
          <pc:sldLayoutMkLst>
            <pc:docMk/>
            <pc:sldMasterMk cId="2017259256" sldId="2147483648"/>
            <pc:sldLayoutMk cId="2098469587" sldId="2147483655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65319C5-51F7-2D98-3ED7-802C925870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A37D75-2EAD-FA77-842E-1D0A9C23C0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8C72DE-8308-4BF9-977E-DE7B93B8610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ECC60C-A6EA-9F3D-E984-8F38C59F8D2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FAE432-D339-BB2D-A21B-96F1C9E3D63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21558A-C44B-4F66-A3D5-2117A6259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800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492EF-0195-4304-BA26-FB8D8C2FB045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80075-9B9E-42B1-AD62-7BBF77C39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443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These are our reference points and we map our institutional regs and processes against these to maintain compliance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E80075-9B9E-42B1-AD62-7BBF77C390F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424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4745"/>
            <a:ext cx="10363200" cy="14700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282852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402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309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255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906197"/>
          </a:xfrm>
          <a:prstGeom prst="rect">
            <a:avLst/>
          </a:prstGeom>
          <a:solidFill>
            <a:srgbClr val="003E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33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38581"/>
            <a:ext cx="8750763" cy="6340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052737"/>
            <a:ext cx="10972800" cy="4536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5691658"/>
            <a:ext cx="2844800" cy="4016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5691658"/>
            <a:ext cx="3860800" cy="4016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5691658"/>
            <a:ext cx="2844800" cy="4016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6237312"/>
            <a:ext cx="12192000" cy="620688"/>
          </a:xfrm>
          <a:prstGeom prst="rect">
            <a:avLst/>
          </a:prstGeom>
          <a:solidFill>
            <a:schemeClr val="bg1">
              <a:lumMod val="5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28575">
            <a:solidFill>
              <a:srgbClr val="003E7E">
                <a:alpha val="5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778653" y="146933"/>
            <a:ext cx="1803747" cy="631312"/>
          </a:xfrm>
          <a:prstGeom prst="rect">
            <a:avLst/>
          </a:prstGeom>
        </p:spPr>
      </p:pic>
      <p:pic>
        <p:nvPicPr>
          <p:cNvPr id="13" name="Picture 12" descr="HEA Global Teaching Excellence Award">
            <a:extLst>
              <a:ext uri="{FF2B5EF4-FFF2-40B4-BE49-F238E27FC236}">
                <a16:creationId xmlns:a16="http://schemas.microsoft.com/office/drawing/2014/main" id="{3E878D82-92BD-E448-8514-E831BDB3B22E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221" y="6280225"/>
            <a:ext cx="1640443" cy="534863"/>
          </a:xfrm>
          <a:prstGeom prst="rect">
            <a:avLst/>
          </a:prstGeom>
        </p:spPr>
      </p:pic>
      <p:pic>
        <p:nvPicPr>
          <p:cNvPr id="10" name="Picture 9" descr="Ofsted Outstanding Provider">
            <a:extLst>
              <a:ext uri="{FF2B5EF4-FFF2-40B4-BE49-F238E27FC236}">
                <a16:creationId xmlns:a16="http://schemas.microsoft.com/office/drawing/2014/main" id="{EF6FC695-1883-320D-FD55-993C3E99D4B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8699" y="6330449"/>
            <a:ext cx="429382" cy="430055"/>
          </a:xfrm>
          <a:prstGeom prst="rect">
            <a:avLst/>
          </a:prstGeom>
        </p:spPr>
      </p:pic>
      <p:pic>
        <p:nvPicPr>
          <p:cNvPr id="16" name="Picture 15" descr="Teaching Excellence Framework (TEF) 2023 Overall: Gold, Student Experience: Gold Student Outcomes: Gold.">
            <a:extLst>
              <a:ext uri="{FF2B5EF4-FFF2-40B4-BE49-F238E27FC236}">
                <a16:creationId xmlns:a16="http://schemas.microsoft.com/office/drawing/2014/main" id="{567277B0-96A6-2F40-0BCE-143B2FFE76A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4368" y="6330449"/>
            <a:ext cx="1085882" cy="457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259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353EA-160B-BD47-5201-E8B270769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38581"/>
            <a:ext cx="8750763" cy="634083"/>
          </a:xfrm>
        </p:spPr>
        <p:txBody>
          <a:bodyPr anchor="ctr">
            <a:normAutofit/>
          </a:bodyPr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GB" sz="3100" dirty="0">
                <a:solidFill>
                  <a:schemeClr val="bg1"/>
                </a:solidFill>
              </a:rPr>
              <a:t>Committee Structure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A313DA2-D725-7593-2F2F-0E6994D6789C}"/>
              </a:ext>
            </a:extLst>
          </p:cNvPr>
          <p:cNvSpPr/>
          <p:nvPr/>
        </p:nvSpPr>
        <p:spPr>
          <a:xfrm>
            <a:off x="1617789" y="2021418"/>
            <a:ext cx="10407063" cy="954260"/>
          </a:xfrm>
          <a:custGeom>
            <a:avLst/>
            <a:gdLst>
              <a:gd name="connsiteX0" fmla="*/ 0 w 9870628"/>
              <a:gd name="connsiteY0" fmla="*/ 0 h 954260"/>
              <a:gd name="connsiteX1" fmla="*/ 9870628 w 9870628"/>
              <a:gd name="connsiteY1" fmla="*/ 0 h 954260"/>
              <a:gd name="connsiteX2" fmla="*/ 9870628 w 9870628"/>
              <a:gd name="connsiteY2" fmla="*/ 954260 h 954260"/>
              <a:gd name="connsiteX3" fmla="*/ 0 w 9870628"/>
              <a:gd name="connsiteY3" fmla="*/ 954260 h 954260"/>
              <a:gd name="connsiteX4" fmla="*/ 0 w 9870628"/>
              <a:gd name="connsiteY4" fmla="*/ 0 h 954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70628" h="954260">
                <a:moveTo>
                  <a:pt x="0" y="0"/>
                </a:moveTo>
                <a:lnTo>
                  <a:pt x="9870628" y="0"/>
                </a:lnTo>
                <a:lnTo>
                  <a:pt x="9870628" y="954260"/>
                </a:lnTo>
                <a:lnTo>
                  <a:pt x="0" y="95426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0993" tIns="100993" rIns="100993" bIns="100993" numCol="1" spcCol="1270" anchor="ctr" anchorCtr="0">
            <a:noAutofit/>
          </a:bodyPr>
          <a:lstStyle/>
          <a:p>
            <a:pPr marL="0" lvl="0" indent="0" algn="l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700" kern="12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6CF5FF-ABE6-0686-8AD4-84E7866A35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9458" y="1123016"/>
            <a:ext cx="8444753" cy="4921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589204"/>
      </p:ext>
    </p:extLst>
  </p:cSld>
  <p:clrMapOvr>
    <a:masterClrMapping/>
  </p:clrMapOvr>
</p:sld>
</file>

<file path=ppt/theme/theme1.xml><?xml version="1.0" encoding="utf-8"?>
<a:theme xmlns:a="http://schemas.openxmlformats.org/drawingml/2006/main" name="Blue">
  <a:themeElements>
    <a:clrScheme name="Pink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6A4F3A1DD4EB4ABFA07DF56D163C8D" ma:contentTypeVersion="15" ma:contentTypeDescription="Create a new document." ma:contentTypeScope="" ma:versionID="6f3b6f27055226fe36bc9564594603c2">
  <xsd:schema xmlns:xsd="http://www.w3.org/2001/XMLSchema" xmlns:xs="http://www.w3.org/2001/XMLSchema" xmlns:p="http://schemas.microsoft.com/office/2006/metadata/properties" xmlns:ns2="aaa9c101-bad9-4c50-887c-91a0931b40c0" xmlns:ns3="c621ebae-a04b-4ad0-aaa2-c595c2829de0" targetNamespace="http://schemas.microsoft.com/office/2006/metadata/properties" ma:root="true" ma:fieldsID="56821baa6ccf5f0ffeb1475e471593d0" ns2:_="" ns3:_="">
    <xsd:import namespace="aaa9c101-bad9-4c50-887c-91a0931b40c0"/>
    <xsd:import namespace="c621ebae-a04b-4ad0-aaa2-c595c2829d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a9c101-bad9-4c50-887c-91a0931b40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3035b0a-854a-4967-9374-aa801ec28e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21ebae-a04b-4ad0-aaa2-c595c2829de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1930e83e-5a44-41ba-987d-d7e85af49f85}" ma:internalName="TaxCatchAll" ma:showField="CatchAllData" ma:web="c621ebae-a04b-4ad0-aaa2-c595c2829d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aa9c101-bad9-4c50-887c-91a0931b40c0">
      <Terms xmlns="http://schemas.microsoft.com/office/infopath/2007/PartnerControls"/>
    </lcf76f155ced4ddcb4097134ff3c332f>
    <TaxCatchAll xmlns="c621ebae-a04b-4ad0-aaa2-c595c2829de0" xsi:nil="true"/>
    <SharedWithUsers xmlns="c621ebae-a04b-4ad0-aaa2-c595c2829de0">
      <UserInfo>
        <DisplayName>Sam Harding</DisplayName>
        <AccountId>666</AccountId>
        <AccountType/>
      </UserInfo>
      <UserInfo>
        <DisplayName>Erika Montgomery</DisplayName>
        <AccountId>8918</AccountId>
        <AccountType/>
      </UserInfo>
      <UserInfo>
        <DisplayName>Margarita Mcmullon</DisplayName>
        <AccountId>1359</AccountId>
        <AccountType/>
      </UserInfo>
      <UserInfo>
        <DisplayName>Rebecca Riley</DisplayName>
        <AccountId>4964</AccountId>
        <AccountType/>
      </UserInfo>
      <UserInfo>
        <DisplayName>Jo Roberts</DisplayName>
        <AccountId>9429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4A511F47-FC9D-4E43-AB9D-640F45893C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AD9906-3A55-456E-B309-DE22674B7E87}">
  <ds:schemaRefs>
    <ds:schemaRef ds:uri="aaa9c101-bad9-4c50-887c-91a0931b40c0"/>
    <ds:schemaRef ds:uri="c621ebae-a04b-4ad0-aaa2-c595c2829de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0F526F2-3FE8-49B7-B637-8D626B67E0DE}">
  <ds:schemaRefs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aaa9c101-bad9-4c50-887c-91a0931b40c0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c621ebae-a04b-4ad0-aaa2-c595c2829de0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b52e9fda-0691-4585-bdfc-5ccae1ce1890}" enabled="0" method="" siteId="{b52e9fda-0691-4585-bdfc-5ccae1ce189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21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Blue</vt:lpstr>
      <vt:lpstr>Committee Structure</vt:lpstr>
    </vt:vector>
  </TitlesOfParts>
  <Company>University of Huddersfield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Rachel Birds</cp:lastModifiedBy>
  <cp:revision>3</cp:revision>
  <cp:lastPrinted>2023-07-05T10:27:03Z</cp:lastPrinted>
  <dcterms:created xsi:type="dcterms:W3CDTF">2017-11-03T09:46:15Z</dcterms:created>
  <dcterms:modified xsi:type="dcterms:W3CDTF">2026-04-01T07:16:51Z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0x0101000F6A4F3A1DD4EB4ABFA07DF56D163C8D</vt:lpwstr>
  </property>
  <property fmtid="{D5CDD505-2E9C-101B-9397-08002B2CF9AE}" pid="3" name="MediaServiceImageTags">
    <vt:lpwstr/>
  </property>
</Properties>
</file>